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8.jpeg" ContentType="image/jpeg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1pPr>
    <a:lvl2pPr marL="0" marR="0" indent="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2pPr>
    <a:lvl3pPr marL="0" marR="0" indent="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3pPr>
    <a:lvl4pPr marL="0" marR="0" indent="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4pPr>
    <a:lvl5pPr marL="0" marR="0" indent="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5pPr>
    <a:lvl6pPr marL="0" marR="0" indent="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6pPr>
    <a:lvl7pPr marL="0" marR="0" indent="35560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7pPr>
    <a:lvl8pPr marL="0" marR="0" indent="71120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8pPr>
    <a:lvl9pPr marL="0" marR="0" indent="1066800" algn="ctr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FreightSansLFPro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0851667"/>
              <a:satOff val="4598"/>
              <a:lumOff val="-21586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7515462"/>
              <a:satOff val="3542"/>
              <a:lumOff val="-37161"/>
            </a:scheme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6D6"/>
              </a:solidFill>
              <a:prstDash val="solid"/>
              <a:miter lim="400000"/>
            </a:ln>
          </a:right>
          <a:top>
            <a:ln w="254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6D6"/>
              </a:solidFill>
              <a:prstDash val="solid"/>
              <a:miter lim="400000"/>
            </a:ln>
          </a:bottom>
          <a:insideH>
            <a:ln w="25400" cap="flat">
              <a:solidFill>
                <a:srgbClr val="D6D6D6"/>
              </a:solidFill>
              <a:prstDash val="solid"/>
              <a:miter lim="400000"/>
            </a:ln>
          </a:insideH>
          <a:insideV>
            <a:ln w="25400" cap="flat">
              <a:solidFill>
                <a:srgbClr val="D6D6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" name="Shape 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000">
        <a:latin typeface="Helvetica"/>
        <a:ea typeface="Helvetica"/>
        <a:cs typeface="Helvetica"/>
        <a:sym typeface="Helvetica"/>
      </a:defRPr>
    </a:lvl1pPr>
    <a:lvl2pPr indent="228600" defTabSz="584200" latinLnBrk="0">
      <a:defRPr sz="2000">
        <a:latin typeface="Helvetica"/>
        <a:ea typeface="Helvetica"/>
        <a:cs typeface="Helvetica"/>
        <a:sym typeface="Helvetica"/>
      </a:defRPr>
    </a:lvl2pPr>
    <a:lvl3pPr indent="457200" defTabSz="584200" latinLnBrk="0">
      <a:defRPr sz="2000">
        <a:latin typeface="Helvetica"/>
        <a:ea typeface="Helvetica"/>
        <a:cs typeface="Helvetica"/>
        <a:sym typeface="Helvetica"/>
      </a:defRPr>
    </a:lvl3pPr>
    <a:lvl4pPr indent="685800" defTabSz="584200" latinLnBrk="0">
      <a:defRPr sz="2000">
        <a:latin typeface="Helvetica"/>
        <a:ea typeface="Helvetica"/>
        <a:cs typeface="Helvetica"/>
        <a:sym typeface="Helvetica"/>
      </a:defRPr>
    </a:lvl4pPr>
    <a:lvl5pPr indent="914400" defTabSz="584200" latinLnBrk="0">
      <a:defRPr sz="2000">
        <a:latin typeface="Helvetica"/>
        <a:ea typeface="Helvetica"/>
        <a:cs typeface="Helvetica"/>
        <a:sym typeface="Helvetica"/>
      </a:defRPr>
    </a:lvl5pPr>
    <a:lvl6pPr indent="1143000" defTabSz="584200" latinLnBrk="0">
      <a:defRPr sz="2000">
        <a:latin typeface="Helvetica"/>
        <a:ea typeface="Helvetica"/>
        <a:cs typeface="Helvetica"/>
        <a:sym typeface="Helvetica"/>
      </a:defRPr>
    </a:lvl6pPr>
    <a:lvl7pPr indent="1371600" defTabSz="584200" latinLnBrk="0">
      <a:defRPr sz="2000">
        <a:latin typeface="Helvetica"/>
        <a:ea typeface="Helvetica"/>
        <a:cs typeface="Helvetica"/>
        <a:sym typeface="Helvetica"/>
      </a:defRPr>
    </a:lvl7pPr>
    <a:lvl8pPr indent="1600200" defTabSz="584200" latinLnBrk="0">
      <a:defRPr sz="2000">
        <a:latin typeface="Helvetica"/>
        <a:ea typeface="Helvetica"/>
        <a:cs typeface="Helvetica"/>
        <a:sym typeface="Helvetica"/>
      </a:defRPr>
    </a:lvl8pPr>
    <a:lvl9pPr indent="1828800" defTabSz="584200" latinLnBrk="0">
      <a:defRPr sz="2000">
        <a:latin typeface="Helvetica"/>
        <a:ea typeface="Helvetica"/>
        <a:cs typeface="Helvetica"/>
        <a:sym typeface="Helvetica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Cover Slide Option #1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" name="Shape 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17999"/>
              </a:lnSpc>
              <a:defRPr b="1" sz="15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 edit the footer:</a:t>
            </a:r>
            <a:br/>
            <a:r>
              <a:rPr b="0" sz="2000">
                <a:solidFill>
                  <a:srgbClr val="000000"/>
                </a:solidFill>
              </a:rPr>
              <a:t>Go into the View menu &gt; Master &gt; Slide Master</a:t>
            </a:r>
            <a:br>
              <a:rPr b="0" sz="2000">
                <a:solidFill>
                  <a:srgbClr val="000000"/>
                </a:solidFill>
              </a:rPr>
            </a:br>
            <a:endParaRPr sz="2000"/>
          </a:p>
          <a:p>
            <a:pPr defTabSz="914400">
              <a:lnSpc>
                <a:spcPct val="117999"/>
              </a:lnSpc>
              <a:defRPr sz="15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There is a version of the footer for use over light backgrounds and a version for use over dark backgrounds so edit both in Master Slides to change on all slides.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Axeptio est une marque de confiance. Nous voulons que les utilisateurs sachent en utilisant Axeptio, leurs consentements sont collectés de manière conforme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Apporter de la clarté pour encourager les gens à donner leurs consentements sans les tromper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Rebondir sur les feedbacks positifs des précédents consommateurs pour convaincre et rassurer les nouveaux.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Proposer un outil pour les entreprises leur permettant d’évaluer si leurs pratiques sont considérées comme étant digne de confiance.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" name="Shape 1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Axeptio est une marque de confiance. Nous voulons que les utilisateurs sachent en utilisant Axeptio, leurs consentements sont collectés de manière conforme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Apporter de la clarté pour encourager les gens à donner leurs consentements sans les tromper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Rebondir sur les feedbacks positifs des précédents consommateurs pour convaincre et rassurer les nouveaux.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Proposer un outil pour les entreprises leur permettant d’évaluer si leurs pratiques sont considérées comme étant digne de confiance.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Pour chaque, nous allons passer par des tests utilisateurs afin de produire des fonctionnalités adaptées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Axeptio est une marque de confiance. Nous voulons que les utilisateurs sachent en utilisant Axeptio, leurs consentements sont collectés de manière conforme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Apporter de la clarté pour encourager les gens à donner leurs consentements sans les tromper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Rebondir sur les feedbacks positifs des précédents consommateurs pour convaincre et rassurer les nouveaux.</a:t>
            </a:r>
          </a:p>
          <a:p>
            <a:pPr defTabSz="914400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Proposer un outil pour les entreprises leur permettant d’évaluer si leurs pratiques sont considérées comme étant digne de confiance.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22617768" y="12708995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b="0" sz="2400">
                <a:solidFill>
                  <a:srgbClr val="000000">
                    <a:alpha val="73000"/>
                  </a:srgb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ansparency"/>
          <p:cNvSpPr txBox="1"/>
          <p:nvPr/>
        </p:nvSpPr>
        <p:spPr>
          <a:xfrm>
            <a:off x="514350" y="12950825"/>
            <a:ext cx="1628445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ct val="130000"/>
              </a:lnSpc>
              <a:defRPr b="1" sz="1800">
                <a:solidFill>
                  <a:srgbClr val="37373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Transparency</a:t>
            </a:r>
          </a:p>
        </p:txBody>
      </p:sp>
      <p:sp>
        <p:nvSpPr>
          <p:cNvPr id="23" name="Line"/>
          <p:cNvSpPr/>
          <p:nvPr/>
        </p:nvSpPr>
        <p:spPr>
          <a:xfrm flipV="1">
            <a:off x="2369509" y="12963461"/>
            <a:ext cx="1" cy="384303"/>
          </a:xfrm>
          <a:prstGeom prst="line">
            <a:avLst/>
          </a:prstGeom>
          <a:ln w="12700">
            <a:solidFill>
              <a:srgbClr val="5E6672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" name="Dublin Design Jam, Nov 14th"/>
          <p:cNvSpPr txBox="1"/>
          <p:nvPr/>
        </p:nvSpPr>
        <p:spPr>
          <a:xfrm>
            <a:off x="2525815" y="12950825"/>
            <a:ext cx="6394757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lnSpc>
                <a:spcPct val="130000"/>
              </a:lnSpc>
              <a:defRPr sz="1800">
                <a:solidFill>
                  <a:srgbClr val="37373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Dublin Design Jam, Nov 14th</a:t>
            </a:r>
          </a:p>
        </p:txBody>
      </p:sp>
      <p:sp>
        <p:nvSpPr>
          <p:cNvPr id="25" name="Line"/>
          <p:cNvSpPr/>
          <p:nvPr/>
        </p:nvSpPr>
        <p:spPr>
          <a:xfrm flipV="1">
            <a:off x="23095945" y="12963461"/>
            <a:ext cx="1" cy="384303"/>
          </a:xfrm>
          <a:prstGeom prst="line">
            <a:avLst/>
          </a:prstGeom>
          <a:ln w="12700">
            <a:solidFill>
              <a:srgbClr val="5E6672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" name="Text"/>
          <p:cNvSpPr txBox="1"/>
          <p:nvPr/>
        </p:nvSpPr>
        <p:spPr>
          <a:xfrm>
            <a:off x="22950689" y="12950825"/>
            <a:ext cx="612776" cy="4095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/>
          <a:p>
            <a:pPr algn="r" defTabSz="821531">
              <a:lnSpc>
                <a:spcPct val="100000"/>
              </a:lnSpc>
              <a:defRPr b="1" sz="1800">
                <a:solidFill>
                  <a:srgbClr val="373737"/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23154600" y="12950825"/>
            <a:ext cx="408865" cy="4095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37373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s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6;p1"/>
          <p:cNvSpPr txBox="1"/>
          <p:nvPr/>
        </p:nvSpPr>
        <p:spPr>
          <a:xfrm>
            <a:off x="768348" y="12941449"/>
            <a:ext cx="5375538" cy="42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>
            <a:lvl1pPr algn="l" defTabSz="914400">
              <a:lnSpc>
                <a:spcPct val="130000"/>
              </a:lnSpc>
              <a:defRPr b="1" sz="18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Your Company</a:t>
            </a:r>
          </a:p>
        </p:txBody>
      </p:sp>
      <p:sp>
        <p:nvSpPr>
          <p:cNvPr id="42" name="Google Shape;7;p1"/>
          <p:cNvSpPr/>
          <p:nvPr/>
        </p:nvSpPr>
        <p:spPr>
          <a:xfrm flipV="1">
            <a:off x="2742166" y="12963459"/>
            <a:ext cx="2" cy="403292"/>
          </a:xfrm>
          <a:prstGeom prst="line">
            <a:avLst/>
          </a:prstGeom>
          <a:ln w="12700">
            <a:solidFill>
              <a:srgbClr val="5E6672"/>
            </a:solidFill>
            <a:miter lim="400000"/>
          </a:ln>
        </p:spPr>
        <p:txBody>
          <a:bodyPr lIns="0" tIns="0" rIns="0" bIns="0"/>
          <a:lstStyle/>
          <a:p>
            <a:pPr algn="l"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" name="Google Shape;8;p1"/>
          <p:cNvSpPr txBox="1"/>
          <p:nvPr/>
        </p:nvSpPr>
        <p:spPr>
          <a:xfrm>
            <a:off x="3045426" y="12941449"/>
            <a:ext cx="6394759" cy="42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>
            <a:lvl1pPr algn="l" defTabSz="914400">
              <a:lnSpc>
                <a:spcPct val="130000"/>
              </a:lnSpc>
              <a:defRPr b="1" sz="18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4" name="Google Shape;9;p1"/>
          <p:cNvSpPr/>
          <p:nvPr/>
        </p:nvSpPr>
        <p:spPr>
          <a:xfrm flipV="1">
            <a:off x="23095943" y="12963459"/>
            <a:ext cx="2" cy="384307"/>
          </a:xfrm>
          <a:prstGeom prst="line">
            <a:avLst/>
          </a:prstGeom>
          <a:ln w="12700">
            <a:solidFill>
              <a:srgbClr val="5E6672"/>
            </a:solidFill>
            <a:miter lim="400000"/>
          </a:ln>
        </p:spPr>
        <p:txBody>
          <a:bodyPr lIns="0" tIns="0" rIns="0" bIns="0"/>
          <a:lstStyle/>
          <a:p>
            <a:pPr algn="l"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3"/>
          <p:cNvSpPr/>
          <p:nvPr/>
        </p:nvSpPr>
        <p:spPr>
          <a:xfrm flipV="1">
            <a:off x="23095945" y="12963459"/>
            <a:ext cx="2" cy="38430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algn="l"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" name="Google Shape;17;p3"/>
          <p:cNvSpPr txBox="1"/>
          <p:nvPr/>
        </p:nvSpPr>
        <p:spPr>
          <a:xfrm>
            <a:off x="768349" y="12941449"/>
            <a:ext cx="2009226" cy="42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>
            <a:lvl1pPr algn="l" defTabSz="914400">
              <a:lnSpc>
                <a:spcPct val="130000"/>
              </a:lnSpc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Your company</a:t>
            </a:r>
          </a:p>
        </p:txBody>
      </p:sp>
      <p:sp>
        <p:nvSpPr>
          <p:cNvPr id="4" name="Google Shape;18;p3"/>
          <p:cNvSpPr/>
          <p:nvPr/>
        </p:nvSpPr>
        <p:spPr>
          <a:xfrm flipV="1">
            <a:off x="3013100" y="12963459"/>
            <a:ext cx="2" cy="40329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algn="l"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" name="Google Shape;19;p3"/>
          <p:cNvSpPr txBox="1"/>
          <p:nvPr/>
        </p:nvSpPr>
        <p:spPr>
          <a:xfrm>
            <a:off x="3248626" y="12941449"/>
            <a:ext cx="6394759" cy="42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>
            <a:lvl1pPr algn="l" defTabSz="914400">
              <a:lnSpc>
                <a:spcPct val="130000"/>
              </a:lnSpc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1219200" y="449643"/>
            <a:ext cx="21945600" cy="2485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1219200" y="2934906"/>
            <a:ext cx="21945600" cy="958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23153713" y="12941453"/>
            <a:ext cx="409755" cy="428320"/>
          </a:xfrm>
          <a:prstGeom prst="rect">
            <a:avLst/>
          </a:prstGeom>
          <a:ln w="12700">
            <a:miter lim="400000"/>
          </a:ln>
        </p:spPr>
        <p:txBody>
          <a:bodyPr wrap="none" lIns="71425" tIns="71425" rIns="71425" bIns="71425" anchor="ctr">
            <a:spAutoFit/>
          </a:bodyPr>
          <a:lstStyle>
            <a:lvl1pPr algn="r" defTabSz="914400">
              <a:lnSpc>
                <a:spcPct val="100000"/>
              </a:lnSpc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  <p:transition xmlns:p14="http://schemas.microsoft.com/office/powerpoint/2010/main" spd="med" advClick="1"/>
  <p:txStyles>
    <p:title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457200" marR="0" indent="-793242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9144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716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8288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860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7432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004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6576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14800" marR="0" indent="-793241" algn="ctr" defTabSz="914400" latinLnBrk="0">
        <a:lnSpc>
          <a:spcPct val="90000"/>
        </a:lnSpc>
        <a:spcBef>
          <a:spcPts val="5200"/>
        </a:spcBef>
        <a:spcAft>
          <a:spcPts val="0"/>
        </a:spcAft>
        <a:buClr>
          <a:srgbClr val="FFFFFF"/>
        </a:buClr>
        <a:buSzPts val="5200"/>
        <a:buFont typeface="Helvetica Neue"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27;p5" descr="Google Shape;27;p5"/>
          <p:cNvPicPr>
            <a:picLocks noChangeAspect="1"/>
          </p:cNvPicPr>
          <p:nvPr/>
        </p:nvPicPr>
        <p:blipFill>
          <a:blip r:embed="rId3">
            <a:extLst/>
          </a:blip>
          <a:srcRect l="10612" t="4434" r="10612" b="0"/>
          <a:stretch>
            <a:fillRect/>
          </a:stretch>
        </p:blipFill>
        <p:spPr>
          <a:xfrm>
            <a:off x="14459408" y="1117445"/>
            <a:ext cx="9924592" cy="1203983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Google Shape;28;p5"/>
          <p:cNvSpPr txBox="1"/>
          <p:nvPr>
            <p:ph type="body" sz="quarter" idx="4294967295"/>
          </p:nvPr>
        </p:nvSpPr>
        <p:spPr>
          <a:xfrm>
            <a:off x="1133634" y="12462960"/>
            <a:ext cx="10202734" cy="871760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None/>
              <a:defRPr sz="2800">
                <a:solidFill>
                  <a:srgbClr val="414142"/>
                </a:solidFill>
              </a:defRPr>
            </a:lvl1pPr>
          </a:lstStyle>
          <a:p>
            <a:pPr/>
            <a:r>
              <a:t>Your Company  |  Date</a:t>
            </a:r>
          </a:p>
        </p:txBody>
      </p:sp>
      <p:sp>
        <p:nvSpPr>
          <p:cNvPr id="56" name="Google Shape;29;p5"/>
          <p:cNvSpPr txBox="1"/>
          <p:nvPr/>
        </p:nvSpPr>
        <p:spPr>
          <a:xfrm>
            <a:off x="1082741" y="4505110"/>
            <a:ext cx="13026960" cy="189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/>
          <a:p>
            <a: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Pitch Deck</a:t>
            </a:r>
          </a:p>
          <a:p>
            <a:pPr algn="l" defTabSz="914400">
              <a:defRPr sz="60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Your Company</a:t>
            </a:r>
          </a:p>
        </p:txBody>
      </p:sp>
      <p:pic>
        <p:nvPicPr>
          <p:cNvPr id="57" name="Google Shape;30;p5" descr="Google Shape;30;p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740" y="1193618"/>
            <a:ext cx="4039155" cy="987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01;p12"/>
          <p:cNvSpPr txBox="1"/>
          <p:nvPr>
            <p:ph type="sldNum" sz="quarter" idx="4294967295"/>
          </p:nvPr>
        </p:nvSpPr>
        <p:spPr>
          <a:xfrm>
            <a:off x="23153710" y="12941452"/>
            <a:ext cx="409755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7" name="Google Shape;103;p12"/>
          <p:cNvSpPr/>
          <p:nvPr/>
        </p:nvSpPr>
        <p:spPr>
          <a:xfrm>
            <a:off x="12372453" y="0"/>
            <a:ext cx="12011550" cy="13716000"/>
          </a:xfrm>
          <a:prstGeom prst="rect">
            <a:avLst/>
          </a:prstGeom>
          <a:solidFill>
            <a:srgbClr val="3131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" name="Google Shape;44;p7"/>
          <p:cNvSpPr txBox="1"/>
          <p:nvPr/>
        </p:nvSpPr>
        <p:spPr>
          <a:xfrm>
            <a:off x="1175656" y="3427034"/>
            <a:ext cx="10335990" cy="24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914400">
              <a:defRPr b="1" sz="4000">
                <a:solidFill>
                  <a:srgbClr val="10BCC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Mockup Link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https://themockup.club/mockups/minimalistic-iphone-x-mockup/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39" name="Google Shape;45;p7"/>
          <p:cNvSpPr txBox="1"/>
          <p:nvPr/>
        </p:nvSpPr>
        <p:spPr>
          <a:xfrm>
            <a:off x="1175655" y="1066489"/>
            <a:ext cx="10221690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Competitors - option 2</a:t>
            </a:r>
          </a:p>
        </p:txBody>
      </p:sp>
      <p:pic>
        <p:nvPicPr>
          <p:cNvPr id="140" name="iphone-X-mockup-downloadable.png" descr="iphone-X-mockup-downloadable.png"/>
          <p:cNvPicPr>
            <a:picLocks noChangeAspect="1"/>
          </p:cNvPicPr>
          <p:nvPr/>
        </p:nvPicPr>
        <p:blipFill>
          <a:blip r:embed="rId2">
            <a:extLst/>
          </a:blip>
          <a:srcRect l="16362" t="0" r="16362" b="0"/>
          <a:stretch>
            <a:fillRect/>
          </a:stretch>
        </p:blipFill>
        <p:spPr>
          <a:xfrm>
            <a:off x="12172640" y="0"/>
            <a:ext cx="1230316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01;p12"/>
          <p:cNvSpPr txBox="1"/>
          <p:nvPr>
            <p:ph type="sldNum" sz="quarter" idx="4294967295"/>
          </p:nvPr>
        </p:nvSpPr>
        <p:spPr>
          <a:xfrm>
            <a:off x="23153710" y="12941452"/>
            <a:ext cx="409755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3" name="Google Shape;103;p12"/>
          <p:cNvSpPr/>
          <p:nvPr/>
        </p:nvSpPr>
        <p:spPr>
          <a:xfrm>
            <a:off x="12372453" y="0"/>
            <a:ext cx="12011550" cy="13716000"/>
          </a:xfrm>
          <a:prstGeom prst="rect">
            <a:avLst/>
          </a:prstGeom>
          <a:solidFill>
            <a:srgbClr val="56BA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" name="Google Shape;44;p7"/>
          <p:cNvSpPr txBox="1"/>
          <p:nvPr/>
        </p:nvSpPr>
        <p:spPr>
          <a:xfrm>
            <a:off x="1175656" y="3146263"/>
            <a:ext cx="10335990" cy="3029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914400">
              <a:defRPr b="1" sz="4000">
                <a:solidFill>
                  <a:srgbClr val="10BCC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Mockup Link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https://dribbble.com/shots/2754884-Flat-Android-Nexus-Phone-Mockup-Free-Download-PSD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45" name="Google Shape;45;p7"/>
          <p:cNvSpPr txBox="1"/>
          <p:nvPr/>
        </p:nvSpPr>
        <p:spPr>
          <a:xfrm>
            <a:off x="1175655" y="1066489"/>
            <a:ext cx="10221690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Competitors - option 3</a:t>
            </a:r>
          </a:p>
        </p:txBody>
      </p:sp>
      <p:pic>
        <p:nvPicPr>
          <p:cNvPr id="146" name="android-template-01.png" descr="android-template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9720" y="636389"/>
            <a:ext cx="7777014" cy="12443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270;p24"/>
          <p:cNvSpPr txBox="1"/>
          <p:nvPr>
            <p:ph type="sldNum" sz="quarter" idx="4294967295"/>
          </p:nvPr>
        </p:nvSpPr>
        <p:spPr>
          <a:xfrm>
            <a:off x="23153712" y="12941452"/>
            <a:ext cx="409754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9" name="Google Shape;45;p7"/>
          <p:cNvSpPr txBox="1"/>
          <p:nvPr/>
        </p:nvSpPr>
        <p:spPr>
          <a:xfrm>
            <a:off x="1175655" y="1596775"/>
            <a:ext cx="10221690" cy="106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Performance</a:t>
            </a:r>
          </a:p>
        </p:txBody>
      </p:sp>
      <p:sp>
        <p:nvSpPr>
          <p:cNvPr id="150" name="Google Shape;44;p7"/>
          <p:cNvSpPr txBox="1"/>
          <p:nvPr/>
        </p:nvSpPr>
        <p:spPr>
          <a:xfrm>
            <a:off x="1175656" y="2738253"/>
            <a:ext cx="10335990" cy="750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4000">
                <a:solidFill>
                  <a:srgbClr val="5C35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Business Plan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906677" y="5334671"/>
            <a:ext cx="944344" cy="1529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7122233" y="5334671"/>
            <a:ext cx="944344" cy="1529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6581" y="5334671"/>
            <a:ext cx="944343" cy="152951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1"/>
          <p:cNvSpPr txBox="1"/>
          <p:nvPr/>
        </p:nvSpPr>
        <p:spPr>
          <a:xfrm>
            <a:off x="2106878" y="5606322"/>
            <a:ext cx="543942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55" name="2"/>
          <p:cNvSpPr txBox="1"/>
          <p:nvPr/>
        </p:nvSpPr>
        <p:spPr>
          <a:xfrm>
            <a:off x="9346781" y="5606322"/>
            <a:ext cx="543942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56" name="3"/>
          <p:cNvSpPr txBox="1"/>
          <p:nvPr/>
        </p:nvSpPr>
        <p:spPr>
          <a:xfrm>
            <a:off x="17322434" y="5606322"/>
            <a:ext cx="543942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57" name="Key point"/>
          <p:cNvSpPr txBox="1"/>
          <p:nvPr/>
        </p:nvSpPr>
        <p:spPr>
          <a:xfrm>
            <a:off x="1788946" y="7629226"/>
            <a:ext cx="5625492" cy="75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20000"/>
              </a:lnSpc>
              <a:defRPr b="1" sz="4000">
                <a:solidFill>
                  <a:srgbClr val="5157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Key point</a:t>
            </a:r>
          </a:p>
        </p:txBody>
      </p:sp>
      <p:sp>
        <p:nvSpPr>
          <p:cNvPr id="158" name="Key point"/>
          <p:cNvSpPr txBox="1"/>
          <p:nvPr/>
        </p:nvSpPr>
        <p:spPr>
          <a:xfrm>
            <a:off x="9074453" y="7630889"/>
            <a:ext cx="6324053" cy="75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20000"/>
              </a:lnSpc>
              <a:defRPr b="1" sz="4000">
                <a:solidFill>
                  <a:srgbClr val="5157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Key point</a:t>
            </a:r>
          </a:p>
        </p:txBody>
      </p:sp>
      <p:sp>
        <p:nvSpPr>
          <p:cNvPr id="159" name="Key point"/>
          <p:cNvSpPr txBox="1"/>
          <p:nvPr/>
        </p:nvSpPr>
        <p:spPr>
          <a:xfrm>
            <a:off x="17058521" y="7630889"/>
            <a:ext cx="6324053" cy="75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20000"/>
              </a:lnSpc>
              <a:defRPr b="1" sz="4000">
                <a:solidFill>
                  <a:srgbClr val="5157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Key point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01;p12"/>
          <p:cNvSpPr txBox="1"/>
          <p:nvPr>
            <p:ph type="sldNum" sz="quarter" idx="4294967295"/>
          </p:nvPr>
        </p:nvSpPr>
        <p:spPr>
          <a:xfrm>
            <a:off x="23153710" y="12941452"/>
            <a:ext cx="409755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2" name="Google Shape;103;p12"/>
          <p:cNvSpPr/>
          <p:nvPr/>
        </p:nvSpPr>
        <p:spPr>
          <a:xfrm>
            <a:off x="12372453" y="0"/>
            <a:ext cx="12011550" cy="13716000"/>
          </a:xfrm>
          <a:prstGeom prst="rect">
            <a:avLst/>
          </a:prstGeom>
          <a:solidFill>
            <a:srgbClr val="5C35F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 sz="3200">
                <a:solidFill>
                  <a:srgbClr val="F8D94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" name="Google Shape;45;p7"/>
          <p:cNvSpPr txBox="1"/>
          <p:nvPr/>
        </p:nvSpPr>
        <p:spPr>
          <a:xfrm>
            <a:off x="1175655" y="1596775"/>
            <a:ext cx="10221690" cy="106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Performance</a:t>
            </a:r>
          </a:p>
        </p:txBody>
      </p:sp>
      <p:sp>
        <p:nvSpPr>
          <p:cNvPr id="164" name="Google Shape;44;p7"/>
          <p:cNvSpPr txBox="1"/>
          <p:nvPr/>
        </p:nvSpPr>
        <p:spPr>
          <a:xfrm>
            <a:off x="1175656" y="2738253"/>
            <a:ext cx="10335990" cy="750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4000">
                <a:solidFill>
                  <a:srgbClr val="5C35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Performance Overview</a:t>
            </a:r>
          </a:p>
        </p:txBody>
      </p:sp>
      <p:pic>
        <p:nvPicPr>
          <p:cNvPr id="165" name="undraw_financial_data_es63.png" descr="undraw_financial_data_es63.png"/>
          <p:cNvPicPr>
            <a:picLocks noChangeAspect="1"/>
          </p:cNvPicPr>
          <p:nvPr/>
        </p:nvPicPr>
        <p:blipFill>
          <a:blip r:embed="rId2">
            <a:extLst/>
          </a:blip>
          <a:srcRect l="6028" t="0" r="22996" b="0"/>
          <a:stretch>
            <a:fillRect/>
          </a:stretch>
        </p:blipFill>
        <p:spPr>
          <a:xfrm>
            <a:off x="12386062" y="1465436"/>
            <a:ext cx="12064201" cy="11113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43;p7"/>
          <p:cNvSpPr txBox="1"/>
          <p:nvPr>
            <p:ph type="sldNum" sz="quarter" idx="4294967295"/>
          </p:nvPr>
        </p:nvSpPr>
        <p:spPr>
          <a:xfrm>
            <a:off x="23153710" y="12941452"/>
            <a:ext cx="409755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8" name="Google Shape;44;p7"/>
          <p:cNvSpPr txBox="1"/>
          <p:nvPr/>
        </p:nvSpPr>
        <p:spPr>
          <a:xfrm>
            <a:off x="1175656" y="3038082"/>
            <a:ext cx="10335990" cy="1642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4000">
                <a:solidFill>
                  <a:srgbClr val="FF28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Strategies and Values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brief overview - 30s</a:t>
            </a:r>
          </a:p>
        </p:txBody>
      </p:sp>
      <p:sp>
        <p:nvSpPr>
          <p:cNvPr id="169" name="Google Shape;45;p7"/>
          <p:cNvSpPr txBox="1"/>
          <p:nvPr/>
        </p:nvSpPr>
        <p:spPr>
          <a:xfrm>
            <a:off x="1175655" y="1596775"/>
            <a:ext cx="10221690" cy="106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170" name="Google Shape;46;p7"/>
          <p:cNvSpPr/>
          <p:nvPr/>
        </p:nvSpPr>
        <p:spPr>
          <a:xfrm>
            <a:off x="12372453" y="-18802"/>
            <a:ext cx="12011550" cy="13811351"/>
          </a:xfrm>
          <a:prstGeom prst="rect">
            <a:avLst/>
          </a:prstGeom>
          <a:solidFill>
            <a:srgbClr val="F0EFF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171" name="undraw_circles_y7s2 (1).png" descr="undraw_circles_y7s2 (1).png"/>
          <p:cNvPicPr>
            <a:picLocks noChangeAspect="1"/>
          </p:cNvPicPr>
          <p:nvPr/>
        </p:nvPicPr>
        <p:blipFill>
          <a:blip r:embed="rId3">
            <a:extLst/>
          </a:blip>
          <a:srcRect l="10893" t="0" r="10893" b="0"/>
          <a:stretch>
            <a:fillRect/>
          </a:stretch>
        </p:blipFill>
        <p:spPr>
          <a:xfrm>
            <a:off x="12376945" y="2023370"/>
            <a:ext cx="12002431" cy="9727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270;p24"/>
          <p:cNvSpPr txBox="1"/>
          <p:nvPr>
            <p:ph type="sldNum" sz="quarter" idx="4294967295"/>
          </p:nvPr>
        </p:nvSpPr>
        <p:spPr>
          <a:xfrm>
            <a:off x="23153712" y="12941452"/>
            <a:ext cx="409754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76" name="Google Shape;272;p24"/>
          <p:cNvGraphicFramePr/>
          <p:nvPr/>
        </p:nvGraphicFramePr>
        <p:xfrm>
          <a:off x="6378735" y="4508918"/>
          <a:ext cx="11887175" cy="53680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83475"/>
                <a:gridCol w="2627050"/>
                <a:gridCol w="8076649"/>
              </a:tblGrid>
              <a:tr h="17893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 b="0"/>
                      </a:pPr>
                      <a:r>
                        <a:rPr b="1" sz="8000">
                          <a:solidFill>
                            <a:srgbClr val="FF28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FF2841"/>
                      </a:solidFill>
                    </a:lnL>
                    <a:lnR>
                      <a:solidFill>
                        <a:srgbClr val="FF2841"/>
                      </a:solidFill>
                    </a:lnR>
                    <a:lnT w="1016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 b="0"/>
                      </a:pPr>
                      <a:r>
                        <a:rPr sz="2400">
                          <a:solidFill>
                            <a:srgbClr val="FF28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Short term
(today)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FF2841"/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1016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b="0"/>
                      </a:pPr>
                      <a:r>
                        <a:rPr sz="3200">
                          <a:solidFill>
                            <a:srgbClr val="4141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Module de cookies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FF2841"/>
                      </a:solidFill>
                    </a:lnR>
                    <a:lnT w="1016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</a:tr>
              <a:tr h="17893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 b="0"/>
                      </a:pPr>
                      <a:r>
                        <a:rPr b="1" sz="8000">
                          <a:solidFill>
                            <a:srgbClr val="FF28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FF2841"/>
                      </a:solidFill>
                    </a:lnL>
                    <a:lnR>
                      <a:solidFill>
                        <a:srgbClr val="FF2841"/>
                      </a:solidFill>
                    </a:lnR>
                    <a:lnT w="127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 b="0"/>
                      </a:pPr>
                      <a:r>
                        <a:rPr sz="2400">
                          <a:solidFill>
                            <a:srgbClr val="FF28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Middle term  (+ 6 month)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FF2841"/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127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b="0"/>
                      </a:pPr>
                      <a:r>
                        <a:rPr sz="3200">
                          <a:solidFill>
                            <a:srgbClr val="4141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Choix des options dans l’encart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FF2841"/>
                      </a:solidFill>
                    </a:lnR>
                    <a:lnT w="127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</a:tr>
              <a:tr h="17893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 b="0"/>
                      </a:pPr>
                      <a:r>
                        <a:rPr b="1" sz="8000">
                          <a:solidFill>
                            <a:srgbClr val="FF28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FF2841"/>
                      </a:solidFill>
                    </a:lnL>
                    <a:lnR>
                      <a:solidFill>
                        <a:srgbClr val="FF2841"/>
                      </a:solidFill>
                    </a:lnR>
                    <a:lnT w="127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 b="0"/>
                      </a:pPr>
                      <a:r>
                        <a:rPr sz="2400">
                          <a:solidFill>
                            <a:srgbClr val="FF28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Long term
(next year)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FF2841"/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127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b="0"/>
                      </a:pPr>
                      <a:r>
                        <a:rPr sz="3200">
                          <a:solidFill>
                            <a:srgbClr val="4141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Back office V2 (tous les produits)</a:t>
                      </a:r>
                    </a:p>
                  </a:txBody>
                  <a:tcPr marL="50800" marR="50800" marT="50800" marB="50800" anchor="ctr" anchorCtr="0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FF2841"/>
                      </a:solidFill>
                    </a:lnR>
                    <a:lnT w="12700">
                      <a:solidFill>
                        <a:srgbClr val="FF2841"/>
                      </a:solidFill>
                    </a:lnT>
                    <a:lnB w="12700">
                      <a:solidFill>
                        <a:srgbClr val="FF2841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177" name="Google Shape;45;p7"/>
          <p:cNvSpPr txBox="1"/>
          <p:nvPr/>
        </p:nvSpPr>
        <p:spPr>
          <a:xfrm>
            <a:off x="1175655" y="1596775"/>
            <a:ext cx="10221690" cy="106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178" name="Google Shape;44;p7"/>
          <p:cNvSpPr txBox="1"/>
          <p:nvPr/>
        </p:nvSpPr>
        <p:spPr>
          <a:xfrm>
            <a:off x="1175656" y="2738253"/>
            <a:ext cx="10335990" cy="750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4000">
                <a:solidFill>
                  <a:srgbClr val="FF28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Timeline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95;p19"/>
          <p:cNvSpPr txBox="1"/>
          <p:nvPr>
            <p:ph type="sldNum" sz="quarter" idx="4294967295"/>
          </p:nvPr>
        </p:nvSpPr>
        <p:spPr>
          <a:xfrm>
            <a:off x="23153712" y="12941452"/>
            <a:ext cx="409754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5" name="Group"/>
          <p:cNvGrpSpPr/>
          <p:nvPr/>
        </p:nvGrpSpPr>
        <p:grpSpPr>
          <a:xfrm>
            <a:off x="3663515" y="3370253"/>
            <a:ext cx="18352932" cy="8669395"/>
            <a:chOff x="0" y="0"/>
            <a:chExt cx="18352931" cy="8669394"/>
          </a:xfrm>
        </p:grpSpPr>
        <p:grpSp>
          <p:nvGrpSpPr>
            <p:cNvPr id="183" name="Google Shape;197;p19"/>
            <p:cNvGrpSpPr/>
            <p:nvPr/>
          </p:nvGrpSpPr>
          <p:grpSpPr>
            <a:xfrm>
              <a:off x="0" y="59511"/>
              <a:ext cx="2839558" cy="1707914"/>
              <a:chOff x="0" y="0"/>
              <a:chExt cx="2839557" cy="1707913"/>
            </a:xfrm>
          </p:grpSpPr>
          <p:sp>
            <p:nvSpPr>
              <p:cNvPr id="181" name="Google Shape;198;p19"/>
              <p:cNvSpPr/>
              <p:nvPr/>
            </p:nvSpPr>
            <p:spPr>
              <a:xfrm>
                <a:off x="0" y="-1"/>
                <a:ext cx="2839558" cy="1707915"/>
              </a:xfrm>
              <a:prstGeom prst="rect">
                <a:avLst/>
              </a:prstGeom>
              <a:solidFill>
                <a:srgbClr val="FC30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182" name="Google Shape;199;p19"/>
              <p:cNvSpPr txBox="1"/>
              <p:nvPr/>
            </p:nvSpPr>
            <p:spPr>
              <a:xfrm>
                <a:off x="0" y="39848"/>
                <a:ext cx="2839558" cy="1628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noAutofit/>
              </a:bodyPr>
              <a:lstStyle>
                <a:lvl1pPr defTabSz="914400">
                  <a:defRPr b="1" sz="80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01</a:t>
                </a:r>
              </a:p>
            </p:txBody>
          </p:sp>
        </p:grpSp>
        <p:grpSp>
          <p:nvGrpSpPr>
            <p:cNvPr id="186" name="Google Shape;200;p19"/>
            <p:cNvGrpSpPr/>
            <p:nvPr/>
          </p:nvGrpSpPr>
          <p:grpSpPr>
            <a:xfrm>
              <a:off x="3237477" y="-1"/>
              <a:ext cx="15115455" cy="1864440"/>
              <a:chOff x="0" y="-7701"/>
              <a:chExt cx="15115454" cy="1864438"/>
            </a:xfrm>
          </p:grpSpPr>
          <p:sp>
            <p:nvSpPr>
              <p:cNvPr id="184" name="Google Shape;201;p19"/>
              <p:cNvSpPr/>
              <p:nvPr/>
            </p:nvSpPr>
            <p:spPr>
              <a:xfrm>
                <a:off x="0" y="78567"/>
                <a:ext cx="15115454" cy="1691900"/>
              </a:xfrm>
              <a:prstGeom prst="rect">
                <a:avLst/>
              </a:prstGeom>
              <a:solidFill>
                <a:srgbClr val="FC30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185" name="Google Shape;202;p19"/>
              <p:cNvSpPr txBox="1"/>
              <p:nvPr/>
            </p:nvSpPr>
            <p:spPr>
              <a:xfrm>
                <a:off x="0" y="-7702"/>
                <a:ext cx="15115454" cy="18644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8000" tIns="468000" rIns="468000" bIns="468000" numCol="1" anchor="ctr">
                <a:noAutofit/>
              </a:bodyPr>
              <a:lstStyle>
                <a:lvl1pPr algn="l" defTabSz="914400">
                  <a:defRPr b="1" sz="36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Feature / Area of the Product</a:t>
                </a:r>
              </a:p>
            </p:txBody>
          </p:sp>
        </p:grpSp>
        <p:grpSp>
          <p:nvGrpSpPr>
            <p:cNvPr id="189" name="Google Shape;203;p19"/>
            <p:cNvGrpSpPr/>
            <p:nvPr/>
          </p:nvGrpSpPr>
          <p:grpSpPr>
            <a:xfrm>
              <a:off x="0" y="2213150"/>
              <a:ext cx="2839558" cy="1707915"/>
              <a:chOff x="0" y="0"/>
              <a:chExt cx="2839557" cy="1707913"/>
            </a:xfrm>
          </p:grpSpPr>
          <p:sp>
            <p:nvSpPr>
              <p:cNvPr id="187" name="Google Shape;204;p19"/>
              <p:cNvSpPr/>
              <p:nvPr/>
            </p:nvSpPr>
            <p:spPr>
              <a:xfrm>
                <a:off x="0" y="-1"/>
                <a:ext cx="2839558" cy="1707915"/>
              </a:xfrm>
              <a:prstGeom prst="rect">
                <a:avLst/>
              </a:prstGeom>
              <a:solidFill>
                <a:srgbClr val="623E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188" name="Google Shape;205;p19"/>
              <p:cNvSpPr txBox="1"/>
              <p:nvPr/>
            </p:nvSpPr>
            <p:spPr>
              <a:xfrm>
                <a:off x="0" y="39848"/>
                <a:ext cx="2839558" cy="1628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noAutofit/>
              </a:bodyPr>
              <a:lstStyle>
                <a:lvl1pPr defTabSz="914400">
                  <a:defRPr b="1" sz="80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02</a:t>
                </a:r>
              </a:p>
            </p:txBody>
          </p:sp>
        </p:grpSp>
        <p:grpSp>
          <p:nvGrpSpPr>
            <p:cNvPr id="192" name="Google Shape;206;p19"/>
            <p:cNvGrpSpPr/>
            <p:nvPr/>
          </p:nvGrpSpPr>
          <p:grpSpPr>
            <a:xfrm>
              <a:off x="3237478" y="2043155"/>
              <a:ext cx="13705458" cy="2085405"/>
              <a:chOff x="0" y="-8614"/>
              <a:chExt cx="13705456" cy="2085403"/>
            </a:xfrm>
          </p:grpSpPr>
          <p:sp>
            <p:nvSpPr>
              <p:cNvPr id="190" name="Google Shape;207;p19"/>
              <p:cNvSpPr/>
              <p:nvPr/>
            </p:nvSpPr>
            <p:spPr>
              <a:xfrm>
                <a:off x="0" y="87877"/>
                <a:ext cx="13705457" cy="1892418"/>
              </a:xfrm>
              <a:prstGeom prst="rect">
                <a:avLst/>
              </a:prstGeom>
              <a:solidFill>
                <a:srgbClr val="623E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191" name="Google Shape;208;p19"/>
              <p:cNvSpPr txBox="1"/>
              <p:nvPr/>
            </p:nvSpPr>
            <p:spPr>
              <a:xfrm>
                <a:off x="0" y="-8615"/>
                <a:ext cx="13705457" cy="20854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8000" tIns="468000" rIns="468000" bIns="468000" numCol="1" anchor="ctr">
                <a:noAutofit/>
              </a:bodyPr>
              <a:lstStyle>
                <a:lvl1pPr algn="l" defTabSz="914400">
                  <a:defRPr b="1" sz="36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Feature / Area of the Product</a:t>
                </a:r>
              </a:p>
            </p:txBody>
          </p:sp>
        </p:grpSp>
        <p:grpSp>
          <p:nvGrpSpPr>
            <p:cNvPr id="195" name="Google Shape;209;p19"/>
            <p:cNvGrpSpPr/>
            <p:nvPr/>
          </p:nvGrpSpPr>
          <p:grpSpPr>
            <a:xfrm>
              <a:off x="0" y="4393547"/>
              <a:ext cx="2839558" cy="1707914"/>
              <a:chOff x="0" y="0"/>
              <a:chExt cx="2839557" cy="1707913"/>
            </a:xfrm>
          </p:grpSpPr>
          <p:sp>
            <p:nvSpPr>
              <p:cNvPr id="193" name="Google Shape;210;p19"/>
              <p:cNvSpPr/>
              <p:nvPr/>
            </p:nvSpPr>
            <p:spPr>
              <a:xfrm>
                <a:off x="0" y="-1"/>
                <a:ext cx="2839558" cy="1707915"/>
              </a:xfrm>
              <a:prstGeom prst="rect">
                <a:avLst/>
              </a:prstGeom>
              <a:solidFill>
                <a:srgbClr val="F8D9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194" name="Google Shape;211;p19"/>
              <p:cNvSpPr txBox="1"/>
              <p:nvPr/>
            </p:nvSpPr>
            <p:spPr>
              <a:xfrm>
                <a:off x="0" y="39848"/>
                <a:ext cx="2839558" cy="1628217"/>
              </a:xfrm>
              <a:prstGeom prst="rect">
                <a:avLst/>
              </a:prstGeom>
              <a:solidFill>
                <a:srgbClr val="F8D94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noAutofit/>
              </a:bodyPr>
              <a:lstStyle>
                <a:lvl1pPr defTabSz="914400">
                  <a:defRPr b="1" sz="80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03</a:t>
                </a:r>
              </a:p>
            </p:txBody>
          </p:sp>
        </p:grpSp>
        <p:grpSp>
          <p:nvGrpSpPr>
            <p:cNvPr id="198" name="Google Shape;212;p19"/>
            <p:cNvGrpSpPr/>
            <p:nvPr/>
          </p:nvGrpSpPr>
          <p:grpSpPr>
            <a:xfrm>
              <a:off x="3237478" y="4334034"/>
              <a:ext cx="11500471" cy="1864439"/>
              <a:chOff x="0" y="-7701"/>
              <a:chExt cx="11500470" cy="1864438"/>
            </a:xfrm>
          </p:grpSpPr>
          <p:sp>
            <p:nvSpPr>
              <p:cNvPr id="196" name="Google Shape;213;p19"/>
              <p:cNvSpPr/>
              <p:nvPr/>
            </p:nvSpPr>
            <p:spPr>
              <a:xfrm>
                <a:off x="0" y="78566"/>
                <a:ext cx="11500470" cy="1691901"/>
              </a:xfrm>
              <a:prstGeom prst="rect">
                <a:avLst/>
              </a:prstGeom>
              <a:solidFill>
                <a:srgbClr val="623E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197" name="Google Shape;214;p19"/>
              <p:cNvSpPr txBox="1"/>
              <p:nvPr/>
            </p:nvSpPr>
            <p:spPr>
              <a:xfrm>
                <a:off x="0" y="-7702"/>
                <a:ext cx="11500470" cy="1864439"/>
              </a:xfrm>
              <a:prstGeom prst="rect">
                <a:avLst/>
              </a:prstGeom>
              <a:solidFill>
                <a:srgbClr val="F8D94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8000" tIns="468000" rIns="468000" bIns="468000" numCol="1" anchor="ctr">
                <a:noAutofit/>
              </a:bodyPr>
              <a:lstStyle>
                <a:lvl1pPr algn="l" defTabSz="914400">
                  <a:defRPr b="1" sz="36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Feature / Area of the Product</a:t>
                </a:r>
              </a:p>
            </p:txBody>
          </p:sp>
        </p:grpSp>
        <p:grpSp>
          <p:nvGrpSpPr>
            <p:cNvPr id="201" name="Google Shape;215;p19"/>
            <p:cNvGrpSpPr/>
            <p:nvPr/>
          </p:nvGrpSpPr>
          <p:grpSpPr>
            <a:xfrm>
              <a:off x="0" y="6547186"/>
              <a:ext cx="2839558" cy="1707914"/>
              <a:chOff x="0" y="0"/>
              <a:chExt cx="2839557" cy="1707913"/>
            </a:xfrm>
          </p:grpSpPr>
          <p:sp>
            <p:nvSpPr>
              <p:cNvPr id="199" name="Google Shape;216;p19"/>
              <p:cNvSpPr/>
              <p:nvPr/>
            </p:nvSpPr>
            <p:spPr>
              <a:xfrm>
                <a:off x="0" y="-1"/>
                <a:ext cx="2839558" cy="1707915"/>
              </a:xfrm>
              <a:prstGeom prst="rect">
                <a:avLst/>
              </a:prstGeom>
              <a:solidFill>
                <a:srgbClr val="22BD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200" name="Google Shape;217;p19"/>
              <p:cNvSpPr txBox="1"/>
              <p:nvPr/>
            </p:nvSpPr>
            <p:spPr>
              <a:xfrm>
                <a:off x="0" y="39848"/>
                <a:ext cx="2839558" cy="1628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noAutofit/>
              </a:bodyPr>
              <a:lstStyle>
                <a:lvl1pPr defTabSz="914400">
                  <a:defRPr b="1" sz="80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04</a:t>
                </a:r>
              </a:p>
            </p:txBody>
          </p:sp>
        </p:grpSp>
        <p:grpSp>
          <p:nvGrpSpPr>
            <p:cNvPr id="204" name="Google Shape;218;p19"/>
            <p:cNvGrpSpPr/>
            <p:nvPr/>
          </p:nvGrpSpPr>
          <p:grpSpPr>
            <a:xfrm>
              <a:off x="3237478" y="6170388"/>
              <a:ext cx="8739816" cy="2499007"/>
              <a:chOff x="0" y="-324985"/>
              <a:chExt cx="8739815" cy="2499005"/>
            </a:xfrm>
          </p:grpSpPr>
          <p:sp>
            <p:nvSpPr>
              <p:cNvPr id="202" name="Google Shape;219;p19"/>
              <p:cNvSpPr/>
              <p:nvPr/>
            </p:nvSpPr>
            <p:spPr>
              <a:xfrm>
                <a:off x="0" y="78566"/>
                <a:ext cx="8739816" cy="1691901"/>
              </a:xfrm>
              <a:prstGeom prst="rect">
                <a:avLst/>
              </a:prstGeom>
              <a:solidFill>
                <a:srgbClr val="22BD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203" name="Google Shape;220;p19"/>
              <p:cNvSpPr txBox="1"/>
              <p:nvPr/>
            </p:nvSpPr>
            <p:spPr>
              <a:xfrm>
                <a:off x="0" y="-324986"/>
                <a:ext cx="8739816" cy="2499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8000" tIns="468000" rIns="468000" bIns="468000" numCol="1" anchor="ctr">
                <a:noAutofit/>
              </a:bodyPr>
              <a:lstStyle>
                <a:lvl1pPr algn="l" defTabSz="914400">
                  <a:defRPr b="1" sz="36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Feature / Area of the Product</a:t>
                </a:r>
              </a:p>
            </p:txBody>
          </p:sp>
        </p:grpSp>
      </p:grpSp>
      <p:sp>
        <p:nvSpPr>
          <p:cNvPr id="206" name="Google Shape;45;p7"/>
          <p:cNvSpPr txBox="1"/>
          <p:nvPr/>
        </p:nvSpPr>
        <p:spPr>
          <a:xfrm>
            <a:off x="1175655" y="1596775"/>
            <a:ext cx="10221690" cy="106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Priorities for the Jam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0BC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36;p6"/>
          <p:cNvSpPr txBox="1"/>
          <p:nvPr>
            <p:ph type="sldNum" sz="quarter" idx="4294967295"/>
          </p:nvPr>
        </p:nvSpPr>
        <p:spPr>
          <a:xfrm>
            <a:off x="23280812" y="12941452"/>
            <a:ext cx="282653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" name="Google Shape;37;p6"/>
          <p:cNvSpPr txBox="1"/>
          <p:nvPr/>
        </p:nvSpPr>
        <p:spPr>
          <a:xfrm>
            <a:off x="6444912" y="1944896"/>
            <a:ext cx="11494176" cy="127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>
            <a:lvl1pPr defTabSz="914400">
              <a:lnSpc>
                <a:spcPct val="110000"/>
              </a:lnSpc>
              <a:defRPr b="1" sz="7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Meet the team - option 1</a:t>
            </a:r>
          </a:p>
        </p:txBody>
      </p:sp>
      <p:pic>
        <p:nvPicPr>
          <p:cNvPr id="63" name="eye-for-ebony-402230-unsplash.jpg" descr="eye-for-ebony-402230-unsplash.jpg"/>
          <p:cNvPicPr>
            <a:picLocks noChangeAspect="1"/>
          </p:cNvPicPr>
          <p:nvPr/>
        </p:nvPicPr>
        <p:blipFill>
          <a:blip r:embed="rId3">
            <a:extLst/>
          </a:blip>
          <a:srcRect l="27524" t="23995" r="15082" b="3"/>
          <a:stretch>
            <a:fillRect/>
          </a:stretch>
        </p:blipFill>
        <p:spPr>
          <a:xfrm flipH="1">
            <a:off x="1021410" y="4851495"/>
            <a:ext cx="3748678" cy="3723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40" y="0"/>
                </a:moveTo>
                <a:cubicBezTo>
                  <a:pt x="7322" y="0"/>
                  <a:pt x="4803" y="1061"/>
                  <a:pt x="2881" y="3184"/>
                </a:cubicBezTo>
                <a:cubicBezTo>
                  <a:pt x="-961" y="7431"/>
                  <a:pt x="-961" y="14316"/>
                  <a:pt x="2881" y="18563"/>
                </a:cubicBezTo>
                <a:cubicBezTo>
                  <a:pt x="4404" y="20245"/>
                  <a:pt x="6303" y="21251"/>
                  <a:pt x="8277" y="21600"/>
                </a:cubicBezTo>
                <a:lnTo>
                  <a:pt x="11403" y="21600"/>
                </a:lnTo>
                <a:cubicBezTo>
                  <a:pt x="13377" y="21250"/>
                  <a:pt x="15274" y="20245"/>
                  <a:pt x="16797" y="18563"/>
                </a:cubicBezTo>
                <a:cubicBezTo>
                  <a:pt x="20639" y="14316"/>
                  <a:pt x="20639" y="7431"/>
                  <a:pt x="16797" y="3184"/>
                </a:cubicBezTo>
                <a:cubicBezTo>
                  <a:pt x="14875" y="1061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" name="brooke-cagle-193476-unsplash.jpg" descr="brooke-cagle-193476-unsplash.jpg"/>
          <p:cNvPicPr>
            <a:picLocks noChangeAspect="1"/>
          </p:cNvPicPr>
          <p:nvPr/>
        </p:nvPicPr>
        <p:blipFill>
          <a:blip r:embed="rId4">
            <a:extLst/>
          </a:blip>
          <a:srcRect l="45246" t="29602" r="27558" b="29602"/>
          <a:stretch>
            <a:fillRect/>
          </a:stretch>
        </p:blipFill>
        <p:spPr>
          <a:xfrm>
            <a:off x="5669461" y="4851495"/>
            <a:ext cx="3748678" cy="3748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" name="eduardo-dutra-614571-unsplash.jpg" descr="eduardo-dutra-614571-unsplash.jpg"/>
          <p:cNvPicPr>
            <a:picLocks noChangeAspect="1"/>
          </p:cNvPicPr>
          <p:nvPr/>
        </p:nvPicPr>
        <p:blipFill>
          <a:blip r:embed="rId5">
            <a:extLst/>
          </a:blip>
          <a:srcRect l="17831" t="12756" r="31551" b="53488"/>
          <a:stretch>
            <a:fillRect/>
          </a:stretch>
        </p:blipFill>
        <p:spPr>
          <a:xfrm>
            <a:off x="10317661" y="4851495"/>
            <a:ext cx="3748678" cy="3748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" name="mimi-thian-737741-unsplash.jpg" descr="mimi-thian-737741-unsplash.jpg"/>
          <p:cNvPicPr>
            <a:picLocks noChangeAspect="1"/>
          </p:cNvPicPr>
          <p:nvPr/>
        </p:nvPicPr>
        <p:blipFill>
          <a:blip r:embed="rId6">
            <a:extLst/>
          </a:blip>
          <a:srcRect l="44597" t="14773" r="20426" b="38593"/>
          <a:stretch>
            <a:fillRect/>
          </a:stretch>
        </p:blipFill>
        <p:spPr>
          <a:xfrm>
            <a:off x="14965861" y="4851495"/>
            <a:ext cx="3748678" cy="3748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" name="benjamin-parker-736167-unsplash.jpg" descr="benjamin-parker-736167-unsplash.jpg"/>
          <p:cNvPicPr>
            <a:picLocks noChangeAspect="1"/>
          </p:cNvPicPr>
          <p:nvPr/>
        </p:nvPicPr>
        <p:blipFill>
          <a:blip r:embed="rId7">
            <a:extLst/>
          </a:blip>
          <a:srcRect l="22351" t="18702" r="22353" b="44434"/>
          <a:stretch>
            <a:fillRect/>
          </a:stretch>
        </p:blipFill>
        <p:spPr>
          <a:xfrm>
            <a:off x="19614061" y="4851495"/>
            <a:ext cx="3748678" cy="3748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8" name="Google Shape;63;p8"/>
          <p:cNvSpPr txBox="1"/>
          <p:nvPr/>
        </p:nvSpPr>
        <p:spPr>
          <a:xfrm>
            <a:off x="1178649" y="8987074"/>
            <a:ext cx="3433902" cy="131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  <p:sp>
        <p:nvSpPr>
          <p:cNvPr id="69" name="Google Shape;63;p8"/>
          <p:cNvSpPr txBox="1"/>
          <p:nvPr/>
        </p:nvSpPr>
        <p:spPr>
          <a:xfrm>
            <a:off x="5826849" y="8987074"/>
            <a:ext cx="3433902" cy="131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  <p:sp>
        <p:nvSpPr>
          <p:cNvPr id="70" name="Google Shape;63;p8"/>
          <p:cNvSpPr txBox="1"/>
          <p:nvPr/>
        </p:nvSpPr>
        <p:spPr>
          <a:xfrm>
            <a:off x="10475049" y="8987074"/>
            <a:ext cx="3433902" cy="131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  <p:sp>
        <p:nvSpPr>
          <p:cNvPr id="71" name="Google Shape;63;p8"/>
          <p:cNvSpPr txBox="1"/>
          <p:nvPr/>
        </p:nvSpPr>
        <p:spPr>
          <a:xfrm>
            <a:off x="15123249" y="8987074"/>
            <a:ext cx="3433902" cy="131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  <p:sp>
        <p:nvSpPr>
          <p:cNvPr id="72" name="Google Shape;63;p8"/>
          <p:cNvSpPr txBox="1"/>
          <p:nvPr/>
        </p:nvSpPr>
        <p:spPr>
          <a:xfrm>
            <a:off x="19771449" y="8987074"/>
            <a:ext cx="3433902" cy="131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6BA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kylie-haulk-1419423-unsplash.jpg" descr="kylie-haulk-1419423-unsplash.jpg"/>
          <p:cNvPicPr>
            <a:picLocks noChangeAspect="1"/>
          </p:cNvPicPr>
          <p:nvPr/>
        </p:nvPicPr>
        <p:blipFill>
          <a:blip r:embed="rId2">
            <a:extLst/>
          </a:blip>
          <a:srcRect l="2179" t="0" r="31059" b="1"/>
          <a:stretch>
            <a:fillRect/>
          </a:stretch>
        </p:blipFill>
        <p:spPr>
          <a:xfrm>
            <a:off x="11599223" y="1642467"/>
            <a:ext cx="10431155" cy="10431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4"/>
                  <a:pt x="2882" y="3163"/>
                </a:cubicBezTo>
                <a:cubicBezTo>
                  <a:pt x="-961" y="7381"/>
                  <a:pt x="-961" y="14219"/>
                  <a:pt x="2882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8" y="21600"/>
                  <a:pt x="14875" y="20546"/>
                  <a:pt x="16796" y="18437"/>
                </a:cubicBezTo>
                <a:cubicBezTo>
                  <a:pt x="20639" y="14219"/>
                  <a:pt x="20639" y="7381"/>
                  <a:pt x="16796" y="3163"/>
                </a:cubicBezTo>
                <a:cubicBezTo>
                  <a:pt x="14875" y="1054"/>
                  <a:pt x="12358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7" name="Google Shape;37;p6"/>
          <p:cNvSpPr txBox="1"/>
          <p:nvPr/>
        </p:nvSpPr>
        <p:spPr>
          <a:xfrm>
            <a:off x="2126912" y="1662471"/>
            <a:ext cx="7195027" cy="2539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>
            <a:lvl1pPr algn="l" defTabSz="914400">
              <a:lnSpc>
                <a:spcPct val="110000"/>
              </a:lnSpc>
              <a:defRPr b="1" sz="7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Meet the team - option 2</a:t>
            </a:r>
          </a:p>
        </p:txBody>
      </p:sp>
      <p:sp>
        <p:nvSpPr>
          <p:cNvPr id="78" name="Google Shape;63;p8"/>
          <p:cNvSpPr txBox="1"/>
          <p:nvPr/>
        </p:nvSpPr>
        <p:spPr>
          <a:xfrm>
            <a:off x="2126912" y="5038523"/>
            <a:ext cx="3433902" cy="131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algn="l"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  <p:sp>
        <p:nvSpPr>
          <p:cNvPr id="79" name="Google Shape;63;p8"/>
          <p:cNvSpPr txBox="1"/>
          <p:nvPr/>
        </p:nvSpPr>
        <p:spPr>
          <a:xfrm>
            <a:off x="2126912" y="7481345"/>
            <a:ext cx="3433902" cy="131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algn="l"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  <p:sp>
        <p:nvSpPr>
          <p:cNvPr id="80" name="Google Shape;63;p8"/>
          <p:cNvSpPr txBox="1"/>
          <p:nvPr/>
        </p:nvSpPr>
        <p:spPr>
          <a:xfrm>
            <a:off x="2126912" y="9924166"/>
            <a:ext cx="3433902" cy="131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Role</a:t>
            </a:r>
          </a:p>
          <a:p>
            <a:pPr algn="l" defTabSz="914400"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Name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43;p7"/>
          <p:cNvSpPr txBox="1"/>
          <p:nvPr>
            <p:ph type="sldNum" sz="quarter" idx="4294967295"/>
          </p:nvPr>
        </p:nvSpPr>
        <p:spPr>
          <a:xfrm>
            <a:off x="23280812" y="12941452"/>
            <a:ext cx="282653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3" name="Google Shape;44;p7"/>
          <p:cNvSpPr txBox="1"/>
          <p:nvPr/>
        </p:nvSpPr>
        <p:spPr>
          <a:xfrm>
            <a:off x="1175656" y="3038082"/>
            <a:ext cx="10335990" cy="2798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4000">
                <a:solidFill>
                  <a:srgbClr val="10BCC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Challenge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brief overview of the context you are evolving in - 30s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4" name="Google Shape;45;p7"/>
          <p:cNvSpPr txBox="1"/>
          <p:nvPr/>
        </p:nvSpPr>
        <p:spPr>
          <a:xfrm>
            <a:off x="1175655" y="1596775"/>
            <a:ext cx="10221690" cy="106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Context</a:t>
            </a:r>
          </a:p>
        </p:txBody>
      </p:sp>
      <p:sp>
        <p:nvSpPr>
          <p:cNvPr id="85" name="Google Shape;46;p7"/>
          <p:cNvSpPr/>
          <p:nvPr/>
        </p:nvSpPr>
        <p:spPr>
          <a:xfrm>
            <a:off x="12372453" y="-18802"/>
            <a:ext cx="12011550" cy="13811351"/>
          </a:xfrm>
          <a:prstGeom prst="rect">
            <a:avLst/>
          </a:prstGeom>
          <a:solidFill>
            <a:srgbClr val="E3EA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86" name="undraw_map_dros.png" descr="undraw_map_dro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3840" y="2158571"/>
            <a:ext cx="11668776" cy="9456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153;p17"/>
          <p:cNvSpPr/>
          <p:nvPr/>
        </p:nvSpPr>
        <p:spPr>
          <a:xfrm>
            <a:off x="1" y="0"/>
            <a:ext cx="9214826" cy="13716000"/>
          </a:xfrm>
          <a:prstGeom prst="rect">
            <a:avLst/>
          </a:prstGeom>
          <a:solidFill>
            <a:srgbClr val="56BAC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lnSpc>
                <a:spcPct val="100000"/>
              </a:lnSpc>
              <a:defRPr sz="3200">
                <a:solidFill>
                  <a:srgbClr val="56BAC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91" name="Google Shape;154;p17"/>
          <p:cNvSpPr txBox="1"/>
          <p:nvPr>
            <p:ph type="sldNum" sz="quarter" idx="4294967295"/>
          </p:nvPr>
        </p:nvSpPr>
        <p:spPr>
          <a:xfrm>
            <a:off x="23280813" y="12941452"/>
            <a:ext cx="282653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2" name="Google Shape;155;p17"/>
          <p:cNvSpPr txBox="1"/>
          <p:nvPr/>
        </p:nvSpPr>
        <p:spPr>
          <a:xfrm>
            <a:off x="1072277" y="3674810"/>
            <a:ext cx="7070274" cy="3313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6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Problem</a:t>
            </a:r>
          </a:p>
          <a:p>
            <a:pPr algn="l" defTabSz="914400">
              <a:lnSpc>
                <a:spcPct val="110000"/>
              </a:lnSpc>
              <a:defRPr b="1" sz="20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 defTabSz="914400">
              <a:lnSpc>
                <a:spcPct val="110000"/>
              </a:lnSpc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problem/need your are trying to bring a solution/answer to - 30s</a:t>
            </a:r>
          </a:p>
        </p:txBody>
      </p:sp>
      <p:pic>
        <p:nvPicPr>
          <p:cNvPr id="93" name="Google Shape;91;p11" descr="Google Shape;91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444790" y="2139215"/>
            <a:ext cx="944346" cy="1529519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Google Shape;94;p11"/>
          <p:cNvSpPr txBox="1"/>
          <p:nvPr/>
        </p:nvSpPr>
        <p:spPr>
          <a:xfrm>
            <a:off x="11817116" y="2139215"/>
            <a:ext cx="11269745" cy="1073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32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Decipher the problem in different points</a:t>
            </a:r>
          </a:p>
          <a:p>
            <a:pPr algn="l" defTabSz="914400">
              <a:defRPr b="1" sz="32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10s</a:t>
            </a:r>
          </a:p>
        </p:txBody>
      </p:sp>
      <p:sp>
        <p:nvSpPr>
          <p:cNvPr id="95" name="Google Shape;94;p11"/>
          <p:cNvSpPr txBox="1"/>
          <p:nvPr/>
        </p:nvSpPr>
        <p:spPr>
          <a:xfrm>
            <a:off x="11817116" y="6093221"/>
            <a:ext cx="11269744" cy="1073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32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Decipher the problem in different points</a:t>
            </a:r>
          </a:p>
          <a:p>
            <a:pPr algn="l" defTabSz="914400">
              <a:defRPr b="1" sz="32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10s</a:t>
            </a:r>
          </a:p>
        </p:txBody>
      </p:sp>
      <p:sp>
        <p:nvSpPr>
          <p:cNvPr id="96" name="Google Shape;94;p11"/>
          <p:cNvSpPr txBox="1"/>
          <p:nvPr/>
        </p:nvSpPr>
        <p:spPr>
          <a:xfrm>
            <a:off x="11817116" y="10047266"/>
            <a:ext cx="11269744" cy="1073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32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Decipher the problem in different points</a:t>
            </a:r>
          </a:p>
          <a:p>
            <a:pPr algn="l" defTabSz="914400">
              <a:defRPr b="1" sz="32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10s</a:t>
            </a:r>
          </a:p>
        </p:txBody>
      </p:sp>
      <p:pic>
        <p:nvPicPr>
          <p:cNvPr id="97" name="Google Shape;93;p11" descr="Google Shape;93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44879" y="6093221"/>
            <a:ext cx="944345" cy="1529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Google Shape;92;p11" descr="Google Shape;92;p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444790" y="10047265"/>
            <a:ext cx="944346" cy="1529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43;p7"/>
          <p:cNvSpPr txBox="1"/>
          <p:nvPr>
            <p:ph type="sldNum" sz="quarter" idx="4294967295"/>
          </p:nvPr>
        </p:nvSpPr>
        <p:spPr>
          <a:xfrm>
            <a:off x="23280812" y="12941452"/>
            <a:ext cx="282653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1" name="Google Shape;44;p7"/>
          <p:cNvSpPr txBox="1"/>
          <p:nvPr/>
        </p:nvSpPr>
        <p:spPr>
          <a:xfrm>
            <a:off x="1175656" y="3038082"/>
            <a:ext cx="10335990" cy="2236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/>
          <a:p>
            <a:pPr algn="l" defTabSz="914400">
              <a:defRPr b="1" sz="4000">
                <a:solidFill>
                  <a:srgbClr val="5C35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Solution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brief overview of your solution - 15s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2" name="Google Shape;45;p7"/>
          <p:cNvSpPr txBox="1"/>
          <p:nvPr/>
        </p:nvSpPr>
        <p:spPr>
          <a:xfrm>
            <a:off x="1175655" y="1596775"/>
            <a:ext cx="10221690" cy="106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Answer</a:t>
            </a:r>
          </a:p>
        </p:txBody>
      </p:sp>
      <p:sp>
        <p:nvSpPr>
          <p:cNvPr id="103" name="Google Shape;46;p7"/>
          <p:cNvSpPr/>
          <p:nvPr/>
        </p:nvSpPr>
        <p:spPr>
          <a:xfrm>
            <a:off x="12372453" y="-18802"/>
            <a:ext cx="12011550" cy="13811351"/>
          </a:xfrm>
          <a:prstGeom prst="rect">
            <a:avLst/>
          </a:prstGeom>
          <a:solidFill>
            <a:srgbClr val="5C35F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lnSpc>
                <a:spcPct val="100000"/>
              </a:lnSpc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104" name="undraw_product_tour_foyt.png" descr="undraw_product_tour_foyt.png"/>
          <p:cNvPicPr>
            <a:picLocks noChangeAspect="1"/>
          </p:cNvPicPr>
          <p:nvPr/>
        </p:nvPicPr>
        <p:blipFill>
          <a:blip r:embed="rId3">
            <a:extLst/>
          </a:blip>
          <a:srcRect l="7074" t="0" r="7074" b="0"/>
          <a:stretch>
            <a:fillRect/>
          </a:stretch>
        </p:blipFill>
        <p:spPr>
          <a:xfrm>
            <a:off x="12543840" y="2158570"/>
            <a:ext cx="11668776" cy="9456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1;p12"/>
          <p:cNvSpPr txBox="1"/>
          <p:nvPr>
            <p:ph type="sldNum" sz="quarter" idx="4294967295"/>
          </p:nvPr>
        </p:nvSpPr>
        <p:spPr>
          <a:xfrm>
            <a:off x="23280812" y="12941452"/>
            <a:ext cx="282653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9" name="Google Shape;103;p12"/>
          <p:cNvSpPr/>
          <p:nvPr/>
        </p:nvSpPr>
        <p:spPr>
          <a:xfrm>
            <a:off x="12372453" y="0"/>
            <a:ext cx="12011550" cy="13716000"/>
          </a:xfrm>
          <a:prstGeom prst="rect">
            <a:avLst/>
          </a:prstGeom>
          <a:solidFill>
            <a:srgbClr val="5C35F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" name="Google Shape;44;p7"/>
          <p:cNvSpPr txBox="1"/>
          <p:nvPr/>
        </p:nvSpPr>
        <p:spPr>
          <a:xfrm>
            <a:off x="1175656" y="3146263"/>
            <a:ext cx="10335990" cy="3029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914400">
              <a:defRPr b="1" sz="4000">
                <a:solidFill>
                  <a:srgbClr val="5C35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Mockup Link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https://dribbble.com/shots/2754884-Flat-Android-Nexus-Phone-Mockup-Free-Download-PSD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11" name="Google Shape;45;p7"/>
          <p:cNvSpPr txBox="1"/>
          <p:nvPr/>
        </p:nvSpPr>
        <p:spPr>
          <a:xfrm>
            <a:off x="1175655" y="1066489"/>
            <a:ext cx="10221690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Product</a:t>
            </a:r>
          </a:p>
        </p:txBody>
      </p:sp>
      <p:pic>
        <p:nvPicPr>
          <p:cNvPr id="112" name="android-template-01.png" descr="android-template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9720" y="636389"/>
            <a:ext cx="7777014" cy="12443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52;p8"/>
          <p:cNvSpPr txBox="1"/>
          <p:nvPr>
            <p:ph type="sldNum" sz="quarter" idx="4294967295"/>
          </p:nvPr>
        </p:nvSpPr>
        <p:spPr>
          <a:xfrm>
            <a:off x="23280812" y="12941452"/>
            <a:ext cx="282653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" name="Google Shape;54;p8"/>
          <p:cNvSpPr/>
          <p:nvPr/>
        </p:nvSpPr>
        <p:spPr>
          <a:xfrm>
            <a:off x="3748587" y="3929952"/>
            <a:ext cx="4683385" cy="4683384"/>
          </a:xfrm>
          <a:prstGeom prst="ellipse">
            <a:avLst/>
          </a:prstGeom>
          <a:solidFill>
            <a:srgbClr val="FF2C5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lnSpc>
                <a:spcPct val="100000"/>
              </a:lnSpc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16" name="Google Shape;57;p8"/>
          <p:cNvSpPr/>
          <p:nvPr/>
        </p:nvSpPr>
        <p:spPr>
          <a:xfrm>
            <a:off x="16212703" y="3929952"/>
            <a:ext cx="4683385" cy="4683384"/>
          </a:xfrm>
          <a:prstGeom prst="ellipse">
            <a:avLst/>
          </a:prstGeom>
          <a:solidFill>
            <a:srgbClr val="04BBC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lnSpc>
                <a:spcPct val="100000"/>
              </a:lnSpc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17" name="Google Shape;60;p8"/>
          <p:cNvSpPr/>
          <p:nvPr/>
        </p:nvSpPr>
        <p:spPr>
          <a:xfrm>
            <a:off x="9980645" y="3929952"/>
            <a:ext cx="4683385" cy="4683384"/>
          </a:xfrm>
          <a:prstGeom prst="ellipse">
            <a:avLst/>
          </a:prstGeom>
          <a:solidFill>
            <a:srgbClr val="6232FC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lnSpc>
                <a:spcPct val="100000"/>
              </a:lnSpc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18" name="Google Shape;63;p8"/>
          <p:cNvSpPr txBox="1"/>
          <p:nvPr/>
        </p:nvSpPr>
        <p:spPr>
          <a:xfrm>
            <a:off x="3147748" y="9037874"/>
            <a:ext cx="5885102" cy="750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defTabSz="914400"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Segment 1</a:t>
            </a:r>
          </a:p>
        </p:txBody>
      </p:sp>
      <p:sp>
        <p:nvSpPr>
          <p:cNvPr id="119" name="Google Shape;64;p8"/>
          <p:cNvSpPr txBox="1"/>
          <p:nvPr/>
        </p:nvSpPr>
        <p:spPr>
          <a:xfrm>
            <a:off x="9589999" y="9037874"/>
            <a:ext cx="5464802" cy="750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defTabSz="914400"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Segment 2</a:t>
            </a:r>
          </a:p>
        </p:txBody>
      </p:sp>
      <p:sp>
        <p:nvSpPr>
          <p:cNvPr id="120" name="Google Shape;65;p8"/>
          <p:cNvSpPr txBox="1"/>
          <p:nvPr/>
        </p:nvSpPr>
        <p:spPr>
          <a:xfrm>
            <a:off x="16212703" y="9037877"/>
            <a:ext cx="4683384" cy="750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defTabSz="914400"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Segment 3</a:t>
            </a:r>
          </a:p>
        </p:txBody>
      </p:sp>
      <p:sp>
        <p:nvSpPr>
          <p:cNvPr id="121" name="Google Shape;45;p7"/>
          <p:cNvSpPr txBox="1"/>
          <p:nvPr/>
        </p:nvSpPr>
        <p:spPr>
          <a:xfrm>
            <a:off x="1175655" y="1066489"/>
            <a:ext cx="10221690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Customers</a:t>
            </a:r>
          </a:p>
        </p:txBody>
      </p:sp>
      <p:pic>
        <p:nvPicPr>
          <p:cNvPr id="122" name="Artboard3.png" descr="Artboar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3988" y="4535353"/>
            <a:ext cx="3472582" cy="3472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Artboard2.png" descr="Artboard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9202" y="3858643"/>
            <a:ext cx="4377070" cy="482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Artboard1.png" descr="Artboard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49025" y="4049342"/>
            <a:ext cx="4210741" cy="444467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Google Shape;65;p8"/>
          <p:cNvSpPr txBox="1"/>
          <p:nvPr/>
        </p:nvSpPr>
        <p:spPr>
          <a:xfrm>
            <a:off x="9980645" y="10141519"/>
            <a:ext cx="4683384" cy="750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 defTabSz="914400">
              <a:defRPr sz="4000">
                <a:solidFill>
                  <a:srgbClr val="373737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icons by icon 64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01;p12"/>
          <p:cNvSpPr txBox="1"/>
          <p:nvPr>
            <p:ph type="sldNum" sz="quarter" idx="4294967295"/>
          </p:nvPr>
        </p:nvSpPr>
        <p:spPr>
          <a:xfrm>
            <a:off x="23280812" y="12941452"/>
            <a:ext cx="282653" cy="428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7373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0" name="Google Shape;103;p12"/>
          <p:cNvSpPr/>
          <p:nvPr/>
        </p:nvSpPr>
        <p:spPr>
          <a:xfrm>
            <a:off x="12372453" y="0"/>
            <a:ext cx="12011550" cy="13716000"/>
          </a:xfrm>
          <a:prstGeom prst="rect">
            <a:avLst/>
          </a:prstGeom>
          <a:solidFill>
            <a:srgbClr val="4DE4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" name="Google Shape;44;p7"/>
          <p:cNvSpPr txBox="1"/>
          <p:nvPr/>
        </p:nvSpPr>
        <p:spPr>
          <a:xfrm>
            <a:off x="1175656" y="3707806"/>
            <a:ext cx="10335990" cy="190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914400">
              <a:defRPr b="1" sz="4000">
                <a:solidFill>
                  <a:srgbClr val="10BCC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Insert visuals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of products competing with yours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32" name="Google Shape;45;p7"/>
          <p:cNvSpPr txBox="1"/>
          <p:nvPr/>
        </p:nvSpPr>
        <p:spPr>
          <a:xfrm>
            <a:off x="1175655" y="1066489"/>
            <a:ext cx="10221690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b="1" sz="6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Competitors - option 1</a:t>
            </a:r>
          </a:p>
        </p:txBody>
      </p:sp>
      <p:pic>
        <p:nvPicPr>
          <p:cNvPr id="133" name="dynamic-browser-window-mockup.jpg" descr="dynamic-browser-window-mockup.jpg"/>
          <p:cNvPicPr>
            <a:picLocks noChangeAspect="1"/>
          </p:cNvPicPr>
          <p:nvPr/>
        </p:nvPicPr>
        <p:blipFill>
          <a:blip r:embed="rId2">
            <a:extLst/>
          </a:blip>
          <a:srcRect l="0" t="0" r="30298" b="28792"/>
          <a:stretch>
            <a:fillRect/>
          </a:stretch>
        </p:blipFill>
        <p:spPr>
          <a:xfrm>
            <a:off x="12940275" y="2691407"/>
            <a:ext cx="10875762" cy="833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Google Shape;44;p7"/>
          <p:cNvSpPr txBox="1"/>
          <p:nvPr/>
        </p:nvSpPr>
        <p:spPr>
          <a:xfrm>
            <a:off x="1175656" y="6627434"/>
            <a:ext cx="10335990" cy="24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914400">
              <a:defRPr b="1" sz="4000">
                <a:solidFill>
                  <a:srgbClr val="10BCC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Mockup Link</a:t>
            </a:r>
            <a:endParaRPr sz="5500">
              <a:solidFill>
                <a:srgbClr val="414142"/>
              </a:solidFill>
            </a:endParaRPr>
          </a:p>
          <a:p>
            <a:pPr algn="l" defTabSz="914400">
              <a:spcBef>
                <a:spcPts val="2600"/>
              </a:spcBef>
              <a:defRPr b="1" sz="4000">
                <a:solidFill>
                  <a:srgbClr val="3737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https://medialoot.com/item/browser-mock-up-frames/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FFFF"/>
      </a:lt1>
      <a:dk2>
        <a:srgbClr val="5E6672"/>
      </a:dk2>
      <a:lt2>
        <a:srgbClr val="B9CAD2"/>
      </a:lt2>
      <a:accent1>
        <a:srgbClr val="F7923A"/>
      </a:accent1>
      <a:accent2>
        <a:srgbClr val="FC724A"/>
      </a:accent2>
      <a:accent3>
        <a:srgbClr val="F35369"/>
      </a:accent3>
      <a:accent4>
        <a:srgbClr val="EC7EBD"/>
      </a:accent4>
      <a:accent5>
        <a:srgbClr val="8D73CC"/>
      </a:accent5>
      <a:accent6>
        <a:srgbClr val="6A4F3A"/>
      </a:accent6>
      <a:hlink>
        <a:srgbClr val="0000FF"/>
      </a:hlink>
      <a:folHlink>
        <a:srgbClr val="FF00FF"/>
      </a:folHlink>
    </a:clrScheme>
    <a:fontScheme name="White">
      <a:majorFont>
        <a:latin typeface="FreightSansLFPro Light"/>
        <a:ea typeface="FreightSansLFPro Light"/>
        <a:cs typeface="FreightSansLFPro Light"/>
      </a:majorFont>
      <a:minorFont>
        <a:latin typeface="Lato Light"/>
        <a:ea typeface="Lato Light"/>
        <a:cs typeface="Lat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6D6D6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FreightSansLF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D6D6D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FreightSansLF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6672"/>
      </a:dk2>
      <a:lt2>
        <a:srgbClr val="B9CAD2"/>
      </a:lt2>
      <a:accent1>
        <a:srgbClr val="F7923A"/>
      </a:accent1>
      <a:accent2>
        <a:srgbClr val="FC724A"/>
      </a:accent2>
      <a:accent3>
        <a:srgbClr val="F35369"/>
      </a:accent3>
      <a:accent4>
        <a:srgbClr val="EC7EBD"/>
      </a:accent4>
      <a:accent5>
        <a:srgbClr val="8D73CC"/>
      </a:accent5>
      <a:accent6>
        <a:srgbClr val="6A4F3A"/>
      </a:accent6>
      <a:hlink>
        <a:srgbClr val="0000FF"/>
      </a:hlink>
      <a:folHlink>
        <a:srgbClr val="FF00FF"/>
      </a:folHlink>
    </a:clrScheme>
    <a:fontScheme name="White">
      <a:majorFont>
        <a:latin typeface="FreightSansLFPro Light"/>
        <a:ea typeface="FreightSansLFPro Light"/>
        <a:cs typeface="FreightSansLFPro Light"/>
      </a:majorFont>
      <a:minorFont>
        <a:latin typeface="Lato Light"/>
        <a:ea typeface="Lato Light"/>
        <a:cs typeface="Lat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6D6D6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FreightSansLF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D6D6D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FreightSansLFPr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